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3D50C-1E1A-4402-A518-D79A2A2D3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647D1F-21ED-46FA-BA04-9FD179C18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21BF8C-3440-4E35-A44D-E9F514C6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DC9142-6616-4323-A0C0-515231F2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465B18-376A-4857-B0EA-C4CF3676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90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9DAA8-4C9F-41E6-87B6-2267453A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B9B997-9012-4E25-B63A-8BD20433C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0868E1-6B6B-4974-BD8C-D4E0CE18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0BB380-813C-49CD-88D0-15101639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B0E7B2-AB3D-4342-B4ED-D7F59A92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42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5022D0A-44C1-4B05-A993-E5C5A08EC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874D700-D731-4FF5-BE31-255031328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95C1E8-196C-4E6F-8E65-08A2018D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853A06-C8E3-45C6-AA5F-5AA527B9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D8E900-E46D-44EF-B752-57D46FF5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57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7435F-C876-4319-8CF6-63E2A777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3B5ED-8C50-4726-9AEF-7E2B3BD0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33C75A-9CA0-4C55-A3C4-97228A94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013DEF-A8D4-458A-9DD9-5556D5F8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DE1447-4B50-4DF7-B9BA-BF49E197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7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8024D-2316-41CE-939A-3131F3F3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995F29-4568-4123-A08D-C31F5DCE4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02A81D-512A-4953-87C6-59424121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32F8B7-1903-489A-9381-17D9CB1C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56ED80-DBE1-418A-AB59-0C2806A9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54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32D6E-FBE6-4790-B521-1EAA82A6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01DD8-13D5-48BA-9C9A-21C0D70C7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4EFF35E-4372-4E68-8F8D-56A4693E2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9221D7-D7A0-46BC-9058-0890310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AE508E-240D-4CA6-B188-044FC7E2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AB5229-6B89-4FA7-A7F8-E6608BD8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73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D0004-E1BC-437B-8BF3-A845ED96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D33ED9-F07F-469B-9B4F-12B5D4038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8720CB-DA0E-492E-A410-A175C4CA1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48C3C73-C009-4AF6-88EE-639B72D4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B59A8C6-B57C-4CB2-994F-E8018F6F6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46D37F7-EE0A-4526-9267-EC0F7B61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B797BAD-277D-4CA0-A6F0-66B2885D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FE4F10-E449-4663-9334-A20AE44D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98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84402-7AEE-442C-8889-93FC1DD5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F394A2C-B2C2-4F32-8543-0CB60AB5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D9096F-BF3F-42F8-B7C0-9B054CFA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29F8F2-FFCB-4795-BC37-A1D169FD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92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4EECC2C-6517-4622-A687-8037EA2D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3CBC90-BDE5-47BA-BEC6-D5AF9EEC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3C83A0-38FA-41FA-B77D-A24DE767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22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41C4AC-FDF9-4D51-859A-091D60F2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225D-57E8-4708-BCC8-889713AB8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2A3265-B8DE-42E0-9B1C-15383C789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888553-9ACD-4A98-B738-D6898ED5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24EAE2-6A09-4780-B9A0-20480D6F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CDA951-D645-4298-9A8B-09FF43BD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39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828E8-A79C-4907-94A4-90EBE302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A5368F-FCF2-45D9-8E5C-724D4D434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7DFC263-43FF-4632-8DE9-BEE0DC188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B520B3D-E883-4DA4-B390-C7F11224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C5B62D-8588-45D8-83D1-A1F76A77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54E0D7-5D42-4AB5-B0D3-2F0AE686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82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4E43A3-43EC-497A-A8EA-BF638F7E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4E7E88-95D3-49F6-8629-6B61601C9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6A18D-5493-4E85-9F3A-F16AB139A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740CFD-8D50-4108-A0ED-308AFA6E3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0593ED-9E38-483F-8122-212A11133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80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EA5B2D1-D68F-442E-B223-0A0DADA9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3C12674-F9F4-4925-96BA-F367F1E96585}"/>
              </a:ext>
            </a:extLst>
          </p:cNvPr>
          <p:cNvSpPr/>
          <p:nvPr/>
        </p:nvSpPr>
        <p:spPr>
          <a:xfrm>
            <a:off x="7460755" y="4406978"/>
            <a:ext cx="279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B4CC2D-95D6-4AD3-9E3C-90C49C006D0C}"/>
              </a:ext>
            </a:extLst>
          </p:cNvPr>
          <p:cNvSpPr/>
          <p:nvPr/>
        </p:nvSpPr>
        <p:spPr>
          <a:xfrm>
            <a:off x="3996195" y="3967138"/>
            <a:ext cx="63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BEB7FE2-8019-493B-9EF2-309042B81690}"/>
              </a:ext>
            </a:extLst>
          </p:cNvPr>
          <p:cNvCxnSpPr>
            <a:cxnSpLocks/>
          </p:cNvCxnSpPr>
          <p:nvPr/>
        </p:nvCxnSpPr>
        <p:spPr>
          <a:xfrm>
            <a:off x="4731246" y="4216400"/>
            <a:ext cx="2583954" cy="37592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649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CD97CF6-E6A4-44BA-B55A-F70F32AA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F267A0-98B7-4932-B31B-E44D66DE7B52}"/>
              </a:ext>
            </a:extLst>
          </p:cNvPr>
          <p:cNvSpPr/>
          <p:nvPr/>
        </p:nvSpPr>
        <p:spPr>
          <a:xfrm>
            <a:off x="1110757" y="5991938"/>
            <a:ext cx="16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44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455362-021B-47BC-BD2E-ACC9E719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975970"/>
            <a:ext cx="9145276" cy="49060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018FCB-5683-4DDF-8CF6-E10E78D4DA49}"/>
              </a:ext>
            </a:extLst>
          </p:cNvPr>
          <p:cNvSpPr/>
          <p:nvPr/>
        </p:nvSpPr>
        <p:spPr>
          <a:xfrm>
            <a:off x="1587454" y="1544952"/>
            <a:ext cx="342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94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8360660B-80C0-4704-B356-5A0CB343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909286"/>
            <a:ext cx="4744112" cy="50394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9FAAE3-8FEE-441B-8CD8-008B8C3050F2}"/>
              </a:ext>
            </a:extLst>
          </p:cNvPr>
          <p:cNvSpPr/>
          <p:nvPr/>
        </p:nvSpPr>
        <p:spPr>
          <a:xfrm>
            <a:off x="6994691" y="2317950"/>
            <a:ext cx="126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94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0637C90-AB04-4892-92E6-A9E15149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918812"/>
            <a:ext cx="4753638" cy="50203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253AC4-2369-47AA-9DFD-2CF1959DC230}"/>
              </a:ext>
            </a:extLst>
          </p:cNvPr>
          <p:cNvSpPr/>
          <p:nvPr/>
        </p:nvSpPr>
        <p:spPr>
          <a:xfrm>
            <a:off x="3784563" y="2191489"/>
            <a:ext cx="4500000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61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F10FFC3-8542-421B-81DF-AC789D8F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824" y="0"/>
            <a:ext cx="67363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12D9AA-5FEB-4056-AA27-55CA277B3800}"/>
              </a:ext>
            </a:extLst>
          </p:cNvPr>
          <p:cNvSpPr/>
          <p:nvPr/>
        </p:nvSpPr>
        <p:spPr>
          <a:xfrm>
            <a:off x="2870163" y="1303505"/>
            <a:ext cx="1620000" cy="1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41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231D35-ABE5-4F9C-9904-3B8A8E72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DA6853-D64F-4CAD-985C-2C0AC81727CF}"/>
              </a:ext>
            </a:extLst>
          </p:cNvPr>
          <p:cNvSpPr/>
          <p:nvPr/>
        </p:nvSpPr>
        <p:spPr>
          <a:xfrm>
            <a:off x="1274827" y="6063100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6DBFCB-F97B-4DC4-9E1E-4D9AE1E7826E}"/>
              </a:ext>
            </a:extLst>
          </p:cNvPr>
          <p:cNvSpPr/>
          <p:nvPr/>
        </p:nvSpPr>
        <p:spPr>
          <a:xfrm>
            <a:off x="4650325" y="4964476"/>
            <a:ext cx="900000" cy="9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BE010BC-961A-45D0-A088-744CEE7E6BB3}"/>
              </a:ext>
            </a:extLst>
          </p:cNvPr>
          <p:cNvCxnSpPr/>
          <p:nvPr/>
        </p:nvCxnSpPr>
        <p:spPr>
          <a:xfrm flipV="1">
            <a:off x="1866507" y="5665509"/>
            <a:ext cx="2620652" cy="5373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73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231D35-ABE5-4F9C-9904-3B8A8E72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DA6853-D64F-4CAD-985C-2C0AC81727CF}"/>
              </a:ext>
            </a:extLst>
          </p:cNvPr>
          <p:cNvSpPr/>
          <p:nvPr/>
        </p:nvSpPr>
        <p:spPr>
          <a:xfrm>
            <a:off x="1274827" y="6063100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6DBFCB-F97B-4DC4-9E1E-4D9AE1E7826E}"/>
              </a:ext>
            </a:extLst>
          </p:cNvPr>
          <p:cNvSpPr/>
          <p:nvPr/>
        </p:nvSpPr>
        <p:spPr>
          <a:xfrm>
            <a:off x="7854854" y="4952902"/>
            <a:ext cx="900000" cy="9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BE010BC-961A-45D0-A088-744CEE7E6BB3}"/>
              </a:ext>
            </a:extLst>
          </p:cNvPr>
          <p:cNvCxnSpPr>
            <a:cxnSpLocks/>
          </p:cNvCxnSpPr>
          <p:nvPr/>
        </p:nvCxnSpPr>
        <p:spPr>
          <a:xfrm flipV="1">
            <a:off x="1866507" y="5590572"/>
            <a:ext cx="5853807" cy="61226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 descr="一張含有 文字, 監視器, 電腦, 電子用品 的圖片&#10;&#10;自動產生的描述">
            <a:extLst>
              <a:ext uri="{FF2B5EF4-FFF2-40B4-BE49-F238E27FC236}">
                <a16:creationId xmlns:a16="http://schemas.microsoft.com/office/drawing/2014/main" id="{B5B7726A-375F-4BE4-A556-A9A76CE5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49" t="14601" r="27062" b="38912"/>
          <a:stretch/>
        </p:blipFill>
        <p:spPr>
          <a:xfrm>
            <a:off x="12418405" y="1627789"/>
            <a:ext cx="4680585" cy="30670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圖片 14" descr="一張含有 文字, 監視器, 螢幕, 電腦 的圖片&#10;&#10;自動產生的描述">
            <a:extLst>
              <a:ext uri="{FF2B5EF4-FFF2-40B4-BE49-F238E27FC236}">
                <a16:creationId xmlns:a16="http://schemas.microsoft.com/office/drawing/2014/main" id="{FAEA98FE-8537-4494-A34E-C9215E0F3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22" t="14109" r="18140" b="39230"/>
          <a:stretch/>
        </p:blipFill>
        <p:spPr>
          <a:xfrm>
            <a:off x="3569920" y="1323916"/>
            <a:ext cx="6515100" cy="30784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F489D20-FD01-4F3D-B128-7D43B1F17EBF}"/>
              </a:ext>
            </a:extLst>
          </p:cNvPr>
          <p:cNvSpPr/>
          <p:nvPr/>
        </p:nvSpPr>
        <p:spPr>
          <a:xfrm>
            <a:off x="5072318" y="1722119"/>
            <a:ext cx="4950000" cy="1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B248DC4-94EE-4C95-9D39-38B039CD62FF}"/>
              </a:ext>
            </a:extLst>
          </p:cNvPr>
          <p:cNvCxnSpPr>
            <a:cxnSpLocks/>
          </p:cNvCxnSpPr>
          <p:nvPr/>
        </p:nvCxnSpPr>
        <p:spPr>
          <a:xfrm flipH="1" flipV="1">
            <a:off x="7237658" y="2019300"/>
            <a:ext cx="1067196" cy="27880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9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, 監視器, 電腦, 電子用品 的圖片&#10;&#10;自動產生的描述">
            <a:extLst>
              <a:ext uri="{FF2B5EF4-FFF2-40B4-BE49-F238E27FC236}">
                <a16:creationId xmlns:a16="http://schemas.microsoft.com/office/drawing/2014/main" id="{A972C091-59BC-4E91-8993-86FB7C6BE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4" t="14282" r="25000" b="39059"/>
          <a:stretch/>
        </p:blipFill>
        <p:spPr>
          <a:xfrm>
            <a:off x="4282440" y="1072515"/>
            <a:ext cx="4861560" cy="30784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7C96CFD-895D-4868-86C4-A50851BE317E}"/>
              </a:ext>
            </a:extLst>
          </p:cNvPr>
          <p:cNvSpPr/>
          <p:nvPr/>
        </p:nvSpPr>
        <p:spPr>
          <a:xfrm>
            <a:off x="4251960" y="1897282"/>
            <a:ext cx="14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978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0</Words>
  <Application>Microsoft Office PowerPoint</Application>
  <PresentationFormat>寬螢幕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6</cp:revision>
  <dcterms:created xsi:type="dcterms:W3CDTF">2021-08-15T14:06:10Z</dcterms:created>
  <dcterms:modified xsi:type="dcterms:W3CDTF">2021-08-24T12:25:58Z</dcterms:modified>
</cp:coreProperties>
</file>